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0" r:id="rId4"/>
    <p:sldId id="262" r:id="rId5"/>
    <p:sldId id="261" r:id="rId6"/>
    <p:sldId id="257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B389"/>
    <a:srgbClr val="FFDFD3"/>
    <a:srgbClr val="E5C4A3"/>
    <a:srgbClr val="0F1751"/>
    <a:srgbClr val="FF66CC"/>
    <a:srgbClr val="CC00FF"/>
    <a:srgbClr val="FFFF9F"/>
    <a:srgbClr val="B4DE86"/>
    <a:srgbClr val="D60093"/>
    <a:srgbClr val="F79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C40A9-96D8-4EFA-B3C9-1E897B3E72A9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B145C-3548-4A14-8C65-5B7E57FD7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89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4B48-F0C8-4FFE-8509-05C80D293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931DE-B3FB-4735-861C-AA876EC73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60DBF-EA37-42BB-ACE0-5F5118A6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CBC28-100B-42FD-A586-A994A4A0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2AE6B-A248-45BF-A7F2-F5B1256AA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8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3CB6-1F71-4446-8EE7-733A2F9D3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CD1F3-EE99-4295-8F55-C5259FA37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436C9-16C8-4E83-A3D6-4D2EAEC78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4B327-08DB-48B2-991B-4E375633F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7DDBE-1540-4758-8024-B93121C6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8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9C34DB-0CCF-47FB-8211-E7E4BE593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46465-C2F5-449D-8576-118189A83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DAC02-5EB6-46C9-B2DA-1602861B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7B531-888F-4FB6-B7CC-D0E36845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0E83C-0DF4-4772-A6ED-80DED8E2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524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1072-4E21-4AFC-A43A-3933D3CE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7053-3D0A-41B9-951C-18846E386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E1E84-FBF2-46A6-AA84-D8E6503DA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74BA6-7592-40FB-9DD4-0B7166175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7241A-1177-4349-A1BB-099388B0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98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5043-7F54-47D1-AC3C-9B098BA3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592AE-44E6-49E3-8E3B-4BB96732C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BF625-F3F7-45D4-A9E9-8DB2647A8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9F292-BE81-4783-A3D0-4178E29AD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03DDA-BF9D-4AC9-AB02-E35AC482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827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B1D5A-8797-4F99-BEFF-B78BB5A8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A584-2662-4409-A0D2-EC0FE80B2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1F0FF-E1C2-48E5-A4DC-81307C100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CB188-BD35-483D-867E-9025D0BEB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A77FC-AA2F-4126-B84C-7697503B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A0495-1389-45C6-8375-DAB77729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657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5D7D-6343-4CC0-9A59-120AF3B3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AFA36-0ADE-4BDB-B416-5B49FC33C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9678B-F6B2-4ED8-B645-5715F9DEE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CA44C-260A-459C-9198-3EF509AB5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D3CB2-9753-4FF4-88C0-97F7B09DA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2FE641-D705-4A4D-A7AB-11D568B4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AECF8A-D421-474B-B65C-8A30F48BA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DE19EA-12CC-49C2-A737-13B7D8FB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622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97EF-C81D-4241-B69D-CE68C9EF1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89ED-B779-46C8-A26B-04A25BEB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BAA2D-1B3A-4521-A646-FAF4971A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3EBDE-FD42-47B7-9618-1E2D2A24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82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B55CF6-A2F0-43DB-9A2E-A7837B42E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BC5C7A-4E0C-4B97-9CE8-48D33C34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08B93-E420-4012-9BC7-AC25DBAE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7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E3833-D817-412F-9B66-0F8AD87B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EA579-6D2C-4E12-8469-4871AA27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868BC-A604-418C-8CE6-7E36BE3BF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D57E1-2A92-472B-8D4C-12AB52E8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E8DF5-B7AF-4894-8791-F7208AA2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7AB1C-8517-4CC2-859E-6F5D1ADC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17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0CE3-FA21-4E88-8C96-78729483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AA9AC-DE11-4751-B801-27EAFD8DB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C71AB-D8E8-4683-BD99-4562E5B85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56D08-7B99-4162-9E64-26557B63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5AB0D-1B1C-4938-9872-1C1189AAA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68359-2341-4832-AEC2-65BEDF75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80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4C4819-582D-4433-82D2-1F4C96F8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E925B-1422-43DB-AF54-227B5E1D7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4DBB5-E9AE-42CE-A09D-121E7B519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80A22-FEAC-4BF0-A78A-CD7E98A225F3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EA526-3376-40E8-A373-BF8F2D59E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CEB10-ECC0-4E7E-ACF7-43B248868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92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3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147D4ED-677A-419C-8B80-C6132F783E99}"/>
              </a:ext>
            </a:extLst>
          </p:cNvPr>
          <p:cNvSpPr/>
          <p:nvPr/>
        </p:nvSpPr>
        <p:spPr>
          <a:xfrm>
            <a:off x="1347281" y="613967"/>
            <a:ext cx="9586608" cy="5582553"/>
          </a:xfrm>
          <a:prstGeom prst="rect">
            <a:avLst/>
          </a:prstGeom>
          <a:solidFill>
            <a:srgbClr val="DDB389">
              <a:alpha val="47000"/>
            </a:srgbClr>
          </a:solidFill>
          <a:ln w="19050">
            <a:solidFill>
              <a:srgbClr val="0F175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5C18A9-F180-45DB-B5AC-267761331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99" y="962428"/>
            <a:ext cx="8637034" cy="4858332"/>
          </a:xfrm>
          <a:prstGeom prst="rect">
            <a:avLst/>
          </a:prstGeom>
          <a:ln w="19050">
            <a:solidFill>
              <a:srgbClr val="0F175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EE5E3-1892-4D5F-BD7E-B6B1CCB5E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1250" y="2559492"/>
            <a:ext cx="5426835" cy="1068421"/>
          </a:xfrm>
          <a:effectLst/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Bahnschrift SemiBold SemiConden" panose="020B0502040204020203" pitchFamily="34" charset="0"/>
                <a:cs typeface="Calibri" panose="020F0502020204030204" pitchFamily="34" charset="0"/>
              </a:rPr>
              <a:t>COSMIC VOYAGER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313DA-9251-48FE-9C7F-919C23B9B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2750" y="3627913"/>
            <a:ext cx="3437106" cy="595780"/>
          </a:xfrm>
          <a:effectLst/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-A Space Blog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BA64BB-E5CD-4659-AFD3-B1BD4CE120AE}"/>
              </a:ext>
            </a:extLst>
          </p:cNvPr>
          <p:cNvSpPr/>
          <p:nvPr/>
        </p:nvSpPr>
        <p:spPr>
          <a:xfrm>
            <a:off x="1347280" y="5259420"/>
            <a:ext cx="1101918" cy="9371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1861D-0988-4B5B-9DB4-EDFAE1BE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392" y="1650232"/>
            <a:ext cx="1619959" cy="16642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52978D-B137-4444-91C5-EEBCD0CD31EF}"/>
              </a:ext>
            </a:extLst>
          </p:cNvPr>
          <p:cNvSpPr/>
          <p:nvPr/>
        </p:nvSpPr>
        <p:spPr>
          <a:xfrm>
            <a:off x="9896160" y="624081"/>
            <a:ext cx="1037730" cy="9371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820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F9145-B9C1-4DFA-850C-A7361599F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89" y="1938747"/>
            <a:ext cx="10515600" cy="277465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Humans have always looked up into the night sky and dreamed about space. For centuries astronomers and many astrophysicists have worked together to solve the mysteries of space.</a:t>
            </a:r>
          </a:p>
          <a:p>
            <a:r>
              <a:rPr lang="en-US" dirty="0">
                <a:latin typeface="Bahnschrift Condensed" panose="020B0502040204020203" pitchFamily="34" charset="0"/>
              </a:rPr>
              <a:t> The advancement of technology has not only proved many theories but we have also successfully discovered many aspects in this voyage of mystery solving.</a:t>
            </a:r>
          </a:p>
          <a:p>
            <a:pPr marL="0" indent="0">
              <a:buNone/>
            </a:pPr>
            <a:r>
              <a:rPr lang="en-US" dirty="0">
                <a:latin typeface="Bradley Hand ITC" panose="03070402050302030203" pitchFamily="66" charset="0"/>
              </a:rPr>
              <a:t>	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E3AE2C-F362-4770-8D48-9337B47C3C4E}"/>
              </a:ext>
            </a:extLst>
          </p:cNvPr>
          <p:cNvSpPr/>
          <p:nvPr/>
        </p:nvSpPr>
        <p:spPr>
          <a:xfrm>
            <a:off x="371475" y="314325"/>
            <a:ext cx="104775" cy="6229350"/>
          </a:xfrm>
          <a:prstGeom prst="rect">
            <a:avLst/>
          </a:prstGeom>
          <a:solidFill>
            <a:srgbClr val="DDB389"/>
          </a:solidFill>
          <a:ln>
            <a:solidFill>
              <a:srgbClr val="0F1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6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37CE-9587-44A6-9A98-6B5835FC0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Bradley Hand ITC" panose="03070402050302030203" pitchFamily="66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7D74B-6FDD-460A-9B09-DEA4DD72B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05" y="732771"/>
            <a:ext cx="4416785" cy="2208393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9AEA5-2CCE-40A9-B93A-1363A5AE5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12" y="3841422"/>
            <a:ext cx="3826334" cy="254649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7BDC09-A947-48CA-B66D-72AE2F1CBEBD}"/>
              </a:ext>
            </a:extLst>
          </p:cNvPr>
          <p:cNvCxnSpPr/>
          <p:nvPr/>
        </p:nvCxnSpPr>
        <p:spPr>
          <a:xfrm>
            <a:off x="7469497" y="3026004"/>
            <a:ext cx="0" cy="650449"/>
          </a:xfrm>
          <a:prstGeom prst="straightConnector1">
            <a:avLst/>
          </a:prstGeom>
          <a:ln w="28575">
            <a:solidFill>
              <a:srgbClr val="0F17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8DDAF8-A19E-46C0-BEFA-C63010ADF24C}"/>
              </a:ext>
            </a:extLst>
          </p:cNvPr>
          <p:cNvSpPr txBox="1"/>
          <p:nvPr/>
        </p:nvSpPr>
        <p:spPr>
          <a:xfrm>
            <a:off x="2021915" y="1185734"/>
            <a:ext cx="2960017" cy="923330"/>
          </a:xfrm>
          <a:prstGeom prst="rect">
            <a:avLst/>
          </a:prstGeom>
          <a:noFill/>
          <a:ln w="19050">
            <a:solidFill>
              <a:srgbClr val="0F175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Bahnschrift SemiBold" panose="020B0502040204020203" pitchFamily="34" charset="0"/>
              </a:rPr>
              <a:t>The journey from Comic books and Science Fiction Movies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E6E4A7-686E-4CC9-8E26-D5CA0B5AB9A7}"/>
              </a:ext>
            </a:extLst>
          </p:cNvPr>
          <p:cNvSpPr txBox="1"/>
          <p:nvPr/>
        </p:nvSpPr>
        <p:spPr>
          <a:xfrm>
            <a:off x="2021914" y="4557042"/>
            <a:ext cx="2960017" cy="646331"/>
          </a:xfrm>
          <a:prstGeom prst="rect">
            <a:avLst/>
          </a:prstGeom>
          <a:noFill/>
          <a:ln w="19050">
            <a:solidFill>
              <a:srgbClr val="0F175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Bahnschrift SemiBold" panose="020B0502040204020203" pitchFamily="34" charset="0"/>
              </a:rPr>
              <a:t>Working for organizations like NASA, ISRO etc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30F5A7-DCB9-4D7D-9E34-88C229D150F2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3501923" y="2109064"/>
            <a:ext cx="1" cy="2447978"/>
          </a:xfrm>
          <a:prstGeom prst="straightConnector1">
            <a:avLst/>
          </a:prstGeom>
          <a:ln w="19050">
            <a:solidFill>
              <a:srgbClr val="DDB38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2FCEE4-C225-4CA3-A2CE-280927C48330}"/>
              </a:ext>
            </a:extLst>
          </p:cNvPr>
          <p:cNvSpPr txBox="1"/>
          <p:nvPr/>
        </p:nvSpPr>
        <p:spPr>
          <a:xfrm>
            <a:off x="2021914" y="3166562"/>
            <a:ext cx="2960017" cy="369332"/>
          </a:xfrm>
          <a:prstGeom prst="rect">
            <a:avLst/>
          </a:prstGeom>
          <a:solidFill>
            <a:srgbClr val="E5C4A3"/>
          </a:solidFill>
          <a:ln w="19050">
            <a:solidFill>
              <a:srgbClr val="DDB38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Bahnschrift SemiBold" panose="020B0502040204020203" pitchFamily="34" charset="0"/>
              </a:rPr>
              <a:t>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0D6B7-3845-4A86-BAE7-355F5B592AA1}"/>
              </a:ext>
            </a:extLst>
          </p:cNvPr>
          <p:cNvSpPr/>
          <p:nvPr/>
        </p:nvSpPr>
        <p:spPr>
          <a:xfrm>
            <a:off x="371475" y="314325"/>
            <a:ext cx="104775" cy="6229350"/>
          </a:xfrm>
          <a:prstGeom prst="rect">
            <a:avLst/>
          </a:prstGeom>
          <a:solidFill>
            <a:srgbClr val="DDB389"/>
          </a:solidFill>
          <a:ln>
            <a:solidFill>
              <a:srgbClr val="0F1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026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99E46-25E3-4BCC-AD0D-3B0821F2F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6248"/>
            <a:ext cx="10515600" cy="5210715"/>
          </a:xfrm>
        </p:spPr>
        <p:txBody>
          <a:bodyPr>
            <a:normAutofit fontScale="92500" lnSpcReduction="10000"/>
          </a:bodyPr>
          <a:lstStyle/>
          <a:p>
            <a:r>
              <a:rPr lang="en-IN" dirty="0">
                <a:latin typeface="Bahnschrift Condensed" panose="020B0502040204020203" pitchFamily="34" charset="0"/>
              </a:rPr>
              <a:t>Our project aims to quench the thirst for knowledge by helping children learn about the </a:t>
            </a:r>
            <a:r>
              <a:rPr lang="en-IN" sz="4000" b="1" dirty="0">
                <a:latin typeface="Bahnschrift Condensed" panose="020B0502040204020203" pitchFamily="34" charset="0"/>
              </a:rPr>
              <a:t>Universe.</a:t>
            </a:r>
          </a:p>
          <a:p>
            <a:pPr marL="0" indent="0">
              <a:buNone/>
            </a:pPr>
            <a:r>
              <a:rPr lang="en-US" dirty="0">
                <a:latin typeface="Bahnschrift Condensed" panose="020B0502040204020203" pitchFamily="34" charset="0"/>
              </a:rPr>
              <a:t>	They can learn about -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Bahnschrift Condensed" panose="020B0502040204020203" pitchFamily="34" charset="0"/>
              </a:rPr>
              <a:t>formation of black-holes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Bahnschrift Condensed" panose="020B0502040204020203" pitchFamily="34" charset="0"/>
              </a:rPr>
              <a:t>planets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Bahnschrift Condensed" panose="020B0502040204020203" pitchFamily="34" charset="0"/>
              </a:rPr>
              <a:t>galaxies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Bahnschrift Condensed" panose="020B0502040204020203" pitchFamily="34" charset="0"/>
              </a:rPr>
              <a:t>Fun facts about the universe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ahnschrift Condensed" panose="020B0502040204020203" pitchFamily="34" charset="0"/>
              </a:rPr>
              <a:t>Mail updates of interesting facts can be received by registering on the website.</a:t>
            </a:r>
            <a:endParaRPr lang="en-IN" dirty="0"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latin typeface="Bradley Hand ITC" panose="03070402050302030203" pitchFamily="66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A2870-B75D-486B-BAC7-7550B3E51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38" y="1624013"/>
            <a:ext cx="4623062" cy="2602612"/>
          </a:xfrm>
          <a:prstGeom prst="rect">
            <a:avLst/>
          </a:prstGeom>
          <a:ln w="57150" cap="sq">
            <a:solidFill>
              <a:srgbClr val="DDB38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6C1DAB-DEFE-4324-8543-5695D16C4EC8}"/>
              </a:ext>
            </a:extLst>
          </p:cNvPr>
          <p:cNvSpPr/>
          <p:nvPr/>
        </p:nvSpPr>
        <p:spPr>
          <a:xfrm rot="16200000">
            <a:off x="6041231" y="973930"/>
            <a:ext cx="109536" cy="10515602"/>
          </a:xfrm>
          <a:prstGeom prst="rect">
            <a:avLst/>
          </a:prstGeom>
          <a:solidFill>
            <a:srgbClr val="DDB389"/>
          </a:solidFill>
          <a:ln>
            <a:solidFill>
              <a:srgbClr val="0F1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22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403DBA-3F91-4B73-8D98-2F0E8E18E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82" t="8822" r="14498" b="10454"/>
          <a:stretch/>
        </p:blipFill>
        <p:spPr>
          <a:xfrm>
            <a:off x="4298622" y="796108"/>
            <a:ext cx="7211505" cy="4546697"/>
          </a:xfrm>
          <a:prstGeom prst="rect">
            <a:avLst/>
          </a:prstGeom>
          <a:ln w="76200" cap="sq">
            <a:solidFill>
              <a:srgbClr val="DDB38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0EFEB648-0484-4104-9131-524923590E51}"/>
              </a:ext>
            </a:extLst>
          </p:cNvPr>
          <p:cNvSpPr/>
          <p:nvPr/>
        </p:nvSpPr>
        <p:spPr>
          <a:xfrm>
            <a:off x="893682" y="1635600"/>
            <a:ext cx="3289954" cy="2677212"/>
          </a:xfrm>
          <a:prstGeom prst="rightArrowCallout">
            <a:avLst/>
          </a:prstGeom>
          <a:solidFill>
            <a:srgbClr val="E5C4A3"/>
          </a:solidFill>
          <a:ln w="28575">
            <a:solidFill>
              <a:srgbClr val="0F1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163B6-A3CF-42BC-8052-5060A5AD37EB}"/>
              </a:ext>
            </a:extLst>
          </p:cNvPr>
          <p:cNvSpPr txBox="1"/>
          <p:nvPr/>
        </p:nvSpPr>
        <p:spPr>
          <a:xfrm>
            <a:off x="1091545" y="2407736"/>
            <a:ext cx="1819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ahnschrift Condensed" panose="020B0502040204020203" pitchFamily="34" charset="0"/>
              </a:rPr>
              <a:t>Take up the Cosmic Voyager Quiz to see what you know.</a:t>
            </a:r>
          </a:p>
        </p:txBody>
      </p:sp>
    </p:spTree>
    <p:extLst>
      <p:ext uri="{BB962C8B-B14F-4D97-AF65-F5344CB8AC3E}">
        <p14:creationId xmlns:p14="http://schemas.microsoft.com/office/powerpoint/2010/main" val="3346327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9B1D66E-44FD-4827-94B5-7BB2F2676520}"/>
              </a:ext>
            </a:extLst>
          </p:cNvPr>
          <p:cNvSpPr/>
          <p:nvPr/>
        </p:nvSpPr>
        <p:spPr>
          <a:xfrm flipV="1">
            <a:off x="10023673" y="5385212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FFF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DED0592-4815-468F-BADA-2D5B21C42F63}"/>
              </a:ext>
            </a:extLst>
          </p:cNvPr>
          <p:cNvSpPr/>
          <p:nvPr/>
        </p:nvSpPr>
        <p:spPr>
          <a:xfrm flipH="1" flipV="1">
            <a:off x="5643274" y="5462670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B4D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5C90532-9984-4FA5-8011-E4BCF0134993}"/>
              </a:ext>
            </a:extLst>
          </p:cNvPr>
          <p:cNvSpPr/>
          <p:nvPr/>
        </p:nvSpPr>
        <p:spPr>
          <a:xfrm flipH="1">
            <a:off x="5643274" y="5135451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23526B-7DBD-42A6-B1C9-E3597D6008A4}"/>
              </a:ext>
            </a:extLst>
          </p:cNvPr>
          <p:cNvSpPr/>
          <p:nvPr/>
        </p:nvSpPr>
        <p:spPr>
          <a:xfrm flipV="1">
            <a:off x="8649136" y="3931707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C15953E-E78F-410A-AEDA-5B53FBF32558}"/>
              </a:ext>
            </a:extLst>
          </p:cNvPr>
          <p:cNvSpPr/>
          <p:nvPr/>
        </p:nvSpPr>
        <p:spPr>
          <a:xfrm flipH="1" flipV="1">
            <a:off x="4271431" y="4049319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F0876DC-ACA6-4233-AE0A-BE2A32609C05}"/>
              </a:ext>
            </a:extLst>
          </p:cNvPr>
          <p:cNvSpPr/>
          <p:nvPr/>
        </p:nvSpPr>
        <p:spPr>
          <a:xfrm flipH="1">
            <a:off x="4271431" y="3722100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0799A89-AA20-43FA-A487-D079A295FDD1}"/>
              </a:ext>
            </a:extLst>
          </p:cNvPr>
          <p:cNvSpPr/>
          <p:nvPr/>
        </p:nvSpPr>
        <p:spPr>
          <a:xfrm flipV="1">
            <a:off x="7334727" y="2571973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48FE200-6EE5-41C1-B817-FAA773673318}"/>
              </a:ext>
            </a:extLst>
          </p:cNvPr>
          <p:cNvSpPr/>
          <p:nvPr/>
        </p:nvSpPr>
        <p:spPr>
          <a:xfrm flipH="1" flipV="1">
            <a:off x="2874407" y="2656322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F79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77A75DC-4C45-403E-B0AD-9C06690AB2A4}"/>
              </a:ext>
            </a:extLst>
          </p:cNvPr>
          <p:cNvSpPr/>
          <p:nvPr/>
        </p:nvSpPr>
        <p:spPr>
          <a:xfrm flipH="1">
            <a:off x="2874407" y="2329103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EF6D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B565A6-23A5-4566-90E8-21C2E8EF0EEB}"/>
              </a:ext>
            </a:extLst>
          </p:cNvPr>
          <p:cNvSpPr/>
          <p:nvPr/>
        </p:nvSpPr>
        <p:spPr>
          <a:xfrm flipV="1">
            <a:off x="5895409" y="1086461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FC51D056-F231-415B-ABE7-A2B50985C828}"/>
              </a:ext>
            </a:extLst>
          </p:cNvPr>
          <p:cNvSpPr/>
          <p:nvPr/>
        </p:nvSpPr>
        <p:spPr>
          <a:xfrm>
            <a:off x="4480431" y="461583"/>
            <a:ext cx="1603442" cy="1519947"/>
          </a:xfrm>
          <a:prstGeom prst="blockArc">
            <a:avLst>
              <a:gd name="adj1" fmla="val 10800000"/>
              <a:gd name="adj2" fmla="val 5427993"/>
              <a:gd name="adj3" fmla="val 12387"/>
            </a:avLst>
          </a:prstGeom>
          <a:solidFill>
            <a:srgbClr val="D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C49F46D3-1B06-4D77-ABD3-96C8FB4C5776}"/>
              </a:ext>
            </a:extLst>
          </p:cNvPr>
          <p:cNvSpPr/>
          <p:nvPr/>
        </p:nvSpPr>
        <p:spPr>
          <a:xfrm rot="5400000" flipV="1">
            <a:off x="4480431" y="1833186"/>
            <a:ext cx="1603442" cy="1519947"/>
          </a:xfrm>
          <a:prstGeom prst="blockArc">
            <a:avLst>
              <a:gd name="adj1" fmla="val 10800000"/>
              <a:gd name="adj2" fmla="val 5427993"/>
              <a:gd name="adj3" fmla="val 12387"/>
            </a:avLst>
          </a:prstGeom>
          <a:solidFill>
            <a:srgbClr val="EF6D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26C975D1-E149-4896-BAD9-585DD650DC4F}"/>
              </a:ext>
            </a:extLst>
          </p:cNvPr>
          <p:cNvSpPr/>
          <p:nvPr/>
        </p:nvSpPr>
        <p:spPr>
          <a:xfrm>
            <a:off x="5851621" y="1874934"/>
            <a:ext cx="1603442" cy="1519947"/>
          </a:xfrm>
          <a:prstGeom prst="blockArc">
            <a:avLst>
              <a:gd name="adj1" fmla="val 10800000"/>
              <a:gd name="adj2" fmla="val 5427993"/>
              <a:gd name="adj3" fmla="val 12387"/>
            </a:avLst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67321751-A82E-4F39-BD76-CB4BD9E09C86}"/>
              </a:ext>
            </a:extLst>
          </p:cNvPr>
          <p:cNvSpPr/>
          <p:nvPr/>
        </p:nvSpPr>
        <p:spPr>
          <a:xfrm rot="5400000" flipV="1">
            <a:off x="5858315" y="3246537"/>
            <a:ext cx="1603442" cy="1519947"/>
          </a:xfrm>
          <a:prstGeom prst="blockArc">
            <a:avLst>
              <a:gd name="adj1" fmla="val 10800000"/>
              <a:gd name="adj2" fmla="val 5427993"/>
              <a:gd name="adj3" fmla="val 1238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71A506E9-62F9-4F5B-8D4A-66C8154E57DB}"/>
              </a:ext>
            </a:extLst>
          </p:cNvPr>
          <p:cNvSpPr/>
          <p:nvPr/>
        </p:nvSpPr>
        <p:spPr>
          <a:xfrm>
            <a:off x="7232852" y="3288285"/>
            <a:ext cx="1603442" cy="1519947"/>
          </a:xfrm>
          <a:prstGeom prst="blockArc">
            <a:avLst>
              <a:gd name="adj1" fmla="val 10800000"/>
              <a:gd name="adj2" fmla="val 5427993"/>
              <a:gd name="adj3" fmla="val 1238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8B55DCFA-7AA7-405A-8B90-5B8C083B874C}"/>
              </a:ext>
            </a:extLst>
          </p:cNvPr>
          <p:cNvSpPr/>
          <p:nvPr/>
        </p:nvSpPr>
        <p:spPr>
          <a:xfrm rot="5400000" flipV="1">
            <a:off x="7232852" y="4659888"/>
            <a:ext cx="1603442" cy="1519947"/>
          </a:xfrm>
          <a:prstGeom prst="blockArc">
            <a:avLst>
              <a:gd name="adj1" fmla="val 10800000"/>
              <a:gd name="adj2" fmla="val 5427993"/>
              <a:gd name="adj3" fmla="val 1238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Block Arc 15">
            <a:extLst>
              <a:ext uri="{FF2B5EF4-FFF2-40B4-BE49-F238E27FC236}">
                <a16:creationId xmlns:a16="http://schemas.microsoft.com/office/drawing/2014/main" id="{0F5C3769-EC0F-4B10-B6B1-99B9F64E0BD2}"/>
              </a:ext>
            </a:extLst>
          </p:cNvPr>
          <p:cNvSpPr/>
          <p:nvPr/>
        </p:nvSpPr>
        <p:spPr>
          <a:xfrm>
            <a:off x="8607389" y="4701636"/>
            <a:ext cx="1603442" cy="1519947"/>
          </a:xfrm>
          <a:prstGeom prst="blockArc">
            <a:avLst>
              <a:gd name="adj1" fmla="val 10800000"/>
              <a:gd name="adj2" fmla="val 5427993"/>
              <a:gd name="adj3" fmla="val 1238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8AAAAF-C34C-4DA8-8B56-4F653033013F}"/>
              </a:ext>
            </a:extLst>
          </p:cNvPr>
          <p:cNvSpPr/>
          <p:nvPr/>
        </p:nvSpPr>
        <p:spPr>
          <a:xfrm>
            <a:off x="4860811" y="817227"/>
            <a:ext cx="832886" cy="8072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53D4D7-C71B-4E1E-A6EC-C86D97D7A646}"/>
              </a:ext>
            </a:extLst>
          </p:cNvPr>
          <p:cNvSpPr/>
          <p:nvPr/>
        </p:nvSpPr>
        <p:spPr>
          <a:xfrm>
            <a:off x="4860811" y="2189544"/>
            <a:ext cx="832886" cy="807231"/>
          </a:xfrm>
          <a:prstGeom prst="ellipse">
            <a:avLst/>
          </a:prstGeom>
          <a:solidFill>
            <a:srgbClr val="F79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7647059-000A-4D81-85A4-4391FD99BE3E}"/>
              </a:ext>
            </a:extLst>
          </p:cNvPr>
          <p:cNvSpPr/>
          <p:nvPr/>
        </p:nvSpPr>
        <p:spPr>
          <a:xfrm>
            <a:off x="6236899" y="2228439"/>
            <a:ext cx="832886" cy="807231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67E324-3EA7-477D-B91B-F5EA56B0B8AC}"/>
              </a:ext>
            </a:extLst>
          </p:cNvPr>
          <p:cNvSpPr/>
          <p:nvPr/>
        </p:nvSpPr>
        <p:spPr>
          <a:xfrm>
            <a:off x="6269741" y="3602895"/>
            <a:ext cx="832886" cy="807231"/>
          </a:xfrm>
          <a:prstGeom prst="ellipse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80A476-4DD4-4201-AB30-BC2706896D27}"/>
              </a:ext>
            </a:extLst>
          </p:cNvPr>
          <p:cNvSpPr/>
          <p:nvPr/>
        </p:nvSpPr>
        <p:spPr>
          <a:xfrm>
            <a:off x="7618130" y="3644642"/>
            <a:ext cx="832886" cy="80723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4E18426-4FA6-463E-AFA4-1D74E32C5B66}"/>
              </a:ext>
            </a:extLst>
          </p:cNvPr>
          <p:cNvSpPr/>
          <p:nvPr/>
        </p:nvSpPr>
        <p:spPr>
          <a:xfrm>
            <a:off x="7618130" y="5016245"/>
            <a:ext cx="832886" cy="807231"/>
          </a:xfrm>
          <a:prstGeom prst="ellipse">
            <a:avLst/>
          </a:prstGeom>
          <a:solidFill>
            <a:srgbClr val="B4D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4A925D0-F862-4515-88A0-49D056C3C7E0}"/>
              </a:ext>
            </a:extLst>
          </p:cNvPr>
          <p:cNvSpPr/>
          <p:nvPr/>
        </p:nvSpPr>
        <p:spPr>
          <a:xfrm>
            <a:off x="8992667" y="5057993"/>
            <a:ext cx="832886" cy="807231"/>
          </a:xfrm>
          <a:prstGeom prst="ellipse">
            <a:avLst/>
          </a:prstGeom>
          <a:solidFill>
            <a:srgbClr val="FFF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14BD4C7-D35F-4FA1-9A92-9E00B8DDD255}"/>
              </a:ext>
            </a:extLst>
          </p:cNvPr>
          <p:cNvSpPr/>
          <p:nvPr/>
        </p:nvSpPr>
        <p:spPr>
          <a:xfrm>
            <a:off x="5895409" y="759242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D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CC1BE57-447E-4248-A9AD-5BE1999EFF78}"/>
              </a:ext>
            </a:extLst>
          </p:cNvPr>
          <p:cNvSpPr/>
          <p:nvPr/>
        </p:nvSpPr>
        <p:spPr>
          <a:xfrm>
            <a:off x="7334727" y="2244754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D09FCD5-8F1A-4265-BCD9-F01DFB7B4137}"/>
              </a:ext>
            </a:extLst>
          </p:cNvPr>
          <p:cNvSpPr/>
          <p:nvPr/>
        </p:nvSpPr>
        <p:spPr>
          <a:xfrm>
            <a:off x="8649136" y="3604488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8B913A6-77CF-4D80-B3AC-1D6F8FBF28E6}"/>
              </a:ext>
            </a:extLst>
          </p:cNvPr>
          <p:cNvSpPr/>
          <p:nvPr/>
        </p:nvSpPr>
        <p:spPr>
          <a:xfrm>
            <a:off x="10023673" y="5057993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B971824-EDE7-46BF-AD22-45CCFCD4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028" y="897053"/>
            <a:ext cx="674451" cy="70308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E1706EE-30E6-4F05-82C5-D66C7C0709A5}"/>
              </a:ext>
            </a:extLst>
          </p:cNvPr>
          <p:cNvSpPr txBox="1"/>
          <p:nvPr/>
        </p:nvSpPr>
        <p:spPr>
          <a:xfrm>
            <a:off x="3836666" y="2276151"/>
            <a:ext cx="172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SemiBold Condensed" panose="020B0502040204020203" pitchFamily="34" charset="0"/>
              </a:rPr>
              <a:t>PHP 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8D5C879-9E8C-4900-9228-1AFC56B0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558" y="3785235"/>
            <a:ext cx="634195" cy="62489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62CC861-54F2-4166-B615-747CD117C0B4}"/>
              </a:ext>
            </a:extLst>
          </p:cNvPr>
          <p:cNvSpPr txBox="1"/>
          <p:nvPr/>
        </p:nvSpPr>
        <p:spPr>
          <a:xfrm>
            <a:off x="8962131" y="3532521"/>
            <a:ext cx="172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SemiBold Condensed" panose="020B0502040204020203" pitchFamily="34" charset="0"/>
              </a:rPr>
              <a:t>CSS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86BA0C5-2B28-4AFB-AC94-E4489E74E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290" y="5216084"/>
            <a:ext cx="519639" cy="5196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155960-F22F-4A29-BF02-FF9C883B9D0A}"/>
              </a:ext>
            </a:extLst>
          </p:cNvPr>
          <p:cNvSpPr txBox="1"/>
          <p:nvPr/>
        </p:nvSpPr>
        <p:spPr>
          <a:xfrm>
            <a:off x="10210831" y="5016245"/>
            <a:ext cx="172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SemiBold Condensed" panose="020B0502040204020203" pitchFamily="34" charset="0"/>
              </a:rPr>
              <a:t>JAVA SCRIPT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73AB0F8-E252-4741-BD29-8EFD147D9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40" y="3713506"/>
            <a:ext cx="537328" cy="53732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ED9A00E-BE99-47A0-BD21-A2CA5D6EA07C}"/>
              </a:ext>
            </a:extLst>
          </p:cNvPr>
          <p:cNvSpPr txBox="1"/>
          <p:nvPr/>
        </p:nvSpPr>
        <p:spPr>
          <a:xfrm>
            <a:off x="5028103" y="3672305"/>
            <a:ext cx="172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SemiBold Condensed" panose="020B0502040204020203" pitchFamily="34" charset="0"/>
              </a:rPr>
              <a:t>JSON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4F3F9D7-A7DA-4116-B65D-80E285BCD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660" y="5135451"/>
            <a:ext cx="572093" cy="57209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6717A7F-8F97-4BFF-9955-D0F6C5B879D3}"/>
              </a:ext>
            </a:extLst>
          </p:cNvPr>
          <p:cNvSpPr txBox="1"/>
          <p:nvPr/>
        </p:nvSpPr>
        <p:spPr>
          <a:xfrm>
            <a:off x="6246699" y="5083325"/>
            <a:ext cx="172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SemiBold Condensed" panose="020B0502040204020203" pitchFamily="34" charset="0"/>
              </a:rPr>
              <a:t>NODE JS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31A2D0F-7978-42B7-A621-CF9A69D09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40" y="2388302"/>
            <a:ext cx="518646" cy="51864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8FF8DB9-21C8-40BF-86FC-55D63278D464}"/>
              </a:ext>
            </a:extLst>
          </p:cNvPr>
          <p:cNvSpPr txBox="1"/>
          <p:nvPr/>
        </p:nvSpPr>
        <p:spPr>
          <a:xfrm>
            <a:off x="7562238" y="2177657"/>
            <a:ext cx="172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SemiBold Condensed" panose="020B0502040204020203" pitchFamily="34" charset="0"/>
              </a:rPr>
              <a:t>MY SQL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D1A8CE4-5C1E-4429-9AFD-2224CCCCB0E5}"/>
              </a:ext>
            </a:extLst>
          </p:cNvPr>
          <p:cNvGrpSpPr/>
          <p:nvPr/>
        </p:nvGrpSpPr>
        <p:grpSpPr>
          <a:xfrm>
            <a:off x="4901232" y="2209186"/>
            <a:ext cx="752041" cy="752041"/>
            <a:chOff x="8074995" y="1116854"/>
            <a:chExt cx="752041" cy="75204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78580E3-90AE-48A4-90C6-374F92E0E2DE}"/>
                </a:ext>
              </a:extLst>
            </p:cNvPr>
            <p:cNvSpPr/>
            <p:nvPr/>
          </p:nvSpPr>
          <p:spPr>
            <a:xfrm>
              <a:off x="8184110" y="1356360"/>
              <a:ext cx="533809" cy="243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D868F74C-E4C7-4BA3-9EC1-3DF919BFF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4995" y="1116854"/>
              <a:ext cx="752041" cy="752041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C14A624-93DE-4BFF-B8EB-0CD66A45229E}"/>
              </a:ext>
            </a:extLst>
          </p:cNvPr>
          <p:cNvSpPr txBox="1"/>
          <p:nvPr/>
        </p:nvSpPr>
        <p:spPr>
          <a:xfrm>
            <a:off x="6206363" y="738764"/>
            <a:ext cx="172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SemiBold Condensed" panose="020B0502040204020203" pitchFamily="34" charset="0"/>
              </a:rPr>
              <a:t>HTML 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7A1D772-53E8-422C-A625-60934C1E4BDA}"/>
              </a:ext>
            </a:extLst>
          </p:cNvPr>
          <p:cNvSpPr txBox="1"/>
          <p:nvPr/>
        </p:nvSpPr>
        <p:spPr>
          <a:xfrm>
            <a:off x="354923" y="612897"/>
            <a:ext cx="438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TECHNOLOGIES </a:t>
            </a:r>
          </a:p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USED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09B268-F1D9-4FD2-B114-63CB4B139F89}"/>
              </a:ext>
            </a:extLst>
          </p:cNvPr>
          <p:cNvSpPr/>
          <p:nvPr/>
        </p:nvSpPr>
        <p:spPr>
          <a:xfrm>
            <a:off x="420209" y="1915875"/>
            <a:ext cx="84616" cy="4607339"/>
          </a:xfrm>
          <a:prstGeom prst="rect">
            <a:avLst/>
          </a:prstGeom>
          <a:solidFill>
            <a:srgbClr val="DDB389"/>
          </a:solidFill>
          <a:ln>
            <a:solidFill>
              <a:srgbClr val="0F1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535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2">
            <a:extLst>
              <a:ext uri="{FF2B5EF4-FFF2-40B4-BE49-F238E27FC236}">
                <a16:creationId xmlns:a16="http://schemas.microsoft.com/office/drawing/2014/main" id="{C09F50EA-CAE0-4528-B6C6-9C5BF852183D}"/>
              </a:ext>
            </a:extLst>
          </p:cNvPr>
          <p:cNvSpPr/>
          <p:nvPr/>
        </p:nvSpPr>
        <p:spPr>
          <a:xfrm>
            <a:off x="3344027" y="993599"/>
            <a:ext cx="5500801" cy="4870800"/>
          </a:xfrm>
          <a:prstGeom prst="diamond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2E8ACAD5-8CF1-427B-9B61-FE317B443D9F}"/>
              </a:ext>
            </a:extLst>
          </p:cNvPr>
          <p:cNvSpPr/>
          <p:nvPr/>
        </p:nvSpPr>
        <p:spPr>
          <a:xfrm>
            <a:off x="3165442" y="813254"/>
            <a:ext cx="5861116" cy="5231492"/>
          </a:xfrm>
          <a:prstGeom prst="diamond">
            <a:avLst/>
          </a:prstGeom>
          <a:noFill/>
          <a:ln w="28575">
            <a:solidFill>
              <a:srgbClr val="DDB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43DFD2B9-1866-4B06-A506-7F16A70344B6}"/>
              </a:ext>
            </a:extLst>
          </p:cNvPr>
          <p:cNvSpPr/>
          <p:nvPr/>
        </p:nvSpPr>
        <p:spPr>
          <a:xfrm>
            <a:off x="3345600" y="993599"/>
            <a:ext cx="5500800" cy="4870800"/>
          </a:xfrm>
          <a:prstGeom prst="diamond">
            <a:avLst/>
          </a:prstGeom>
          <a:noFill/>
          <a:ln w="28575">
            <a:solidFill>
              <a:srgbClr val="DDB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36A7268-7B22-4E2F-B252-A41090E19D83}"/>
              </a:ext>
            </a:extLst>
          </p:cNvPr>
          <p:cNvSpPr/>
          <p:nvPr/>
        </p:nvSpPr>
        <p:spPr>
          <a:xfrm rot="10800000">
            <a:off x="5222449" y="0"/>
            <a:ext cx="1743959" cy="813252"/>
          </a:xfrm>
          <a:prstGeom prst="triangle">
            <a:avLst/>
          </a:prstGeom>
          <a:noFill/>
          <a:ln w="28575">
            <a:solidFill>
              <a:srgbClr val="DDB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72BA20B-DDDA-4329-B49A-61B9966D5D42}"/>
              </a:ext>
            </a:extLst>
          </p:cNvPr>
          <p:cNvSpPr/>
          <p:nvPr/>
        </p:nvSpPr>
        <p:spPr>
          <a:xfrm rot="10800000">
            <a:off x="5364480" y="0"/>
            <a:ext cx="1463040" cy="685800"/>
          </a:xfrm>
          <a:prstGeom prst="triangle">
            <a:avLst/>
          </a:prstGeom>
          <a:solidFill>
            <a:schemeClr val="tx1"/>
          </a:solidFill>
          <a:ln w="28575">
            <a:solidFill>
              <a:srgbClr val="DDB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01FE14E-7F5A-4272-8AC5-F2179179F8C2}"/>
              </a:ext>
            </a:extLst>
          </p:cNvPr>
          <p:cNvSpPr/>
          <p:nvPr/>
        </p:nvSpPr>
        <p:spPr>
          <a:xfrm flipH="1">
            <a:off x="5222449" y="6044748"/>
            <a:ext cx="1743959" cy="813252"/>
          </a:xfrm>
          <a:prstGeom prst="triangle">
            <a:avLst/>
          </a:prstGeom>
          <a:noFill/>
          <a:ln w="28575">
            <a:solidFill>
              <a:srgbClr val="DDB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B2FFB01-18BD-4F36-BF56-B8AE7A12B0A0}"/>
              </a:ext>
            </a:extLst>
          </p:cNvPr>
          <p:cNvSpPr/>
          <p:nvPr/>
        </p:nvSpPr>
        <p:spPr>
          <a:xfrm flipH="1">
            <a:off x="5364480" y="6172201"/>
            <a:ext cx="1463040" cy="685800"/>
          </a:xfrm>
          <a:prstGeom prst="triangle">
            <a:avLst/>
          </a:prstGeom>
          <a:solidFill>
            <a:schemeClr val="tx1"/>
          </a:solidFill>
          <a:ln w="28575">
            <a:solidFill>
              <a:srgbClr val="DDB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E7D1B9-EE78-4870-86E3-CFB7A82F7675}"/>
              </a:ext>
            </a:extLst>
          </p:cNvPr>
          <p:cNvCxnSpPr/>
          <p:nvPr/>
        </p:nvCxnSpPr>
        <p:spPr>
          <a:xfrm>
            <a:off x="3165442" y="3141481"/>
            <a:ext cx="0" cy="575035"/>
          </a:xfrm>
          <a:prstGeom prst="line">
            <a:avLst/>
          </a:prstGeom>
          <a:ln w="28575">
            <a:solidFill>
              <a:srgbClr val="DDB3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9DC51E-AD1A-495A-86CC-CBDF16402490}"/>
              </a:ext>
            </a:extLst>
          </p:cNvPr>
          <p:cNvCxnSpPr/>
          <p:nvPr/>
        </p:nvCxnSpPr>
        <p:spPr>
          <a:xfrm>
            <a:off x="9026558" y="3141480"/>
            <a:ext cx="0" cy="575035"/>
          </a:xfrm>
          <a:prstGeom prst="line">
            <a:avLst/>
          </a:prstGeom>
          <a:ln w="28575">
            <a:solidFill>
              <a:srgbClr val="DDB3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DD9F0B-3B6C-44CA-85A3-D891C74073CA}"/>
              </a:ext>
            </a:extLst>
          </p:cNvPr>
          <p:cNvSpPr/>
          <p:nvPr/>
        </p:nvSpPr>
        <p:spPr>
          <a:xfrm>
            <a:off x="2738810" y="3106354"/>
            <a:ext cx="344474" cy="645286"/>
          </a:xfrm>
          <a:custGeom>
            <a:avLst/>
            <a:gdLst>
              <a:gd name="connsiteX0" fmla="*/ 344474 w 344474"/>
              <a:gd name="connsiteY0" fmla="*/ 0 h 645286"/>
              <a:gd name="connsiteX1" fmla="*/ 344474 w 344474"/>
              <a:gd name="connsiteY1" fmla="*/ 645286 h 645286"/>
              <a:gd name="connsiteX2" fmla="*/ 281008 w 344474"/>
              <a:gd name="connsiteY2" fmla="*/ 639408 h 645286"/>
              <a:gd name="connsiteX3" fmla="*/ 0 w 344474"/>
              <a:gd name="connsiteY3" fmla="*/ 322643 h 645286"/>
              <a:gd name="connsiteX4" fmla="*/ 281008 w 344474"/>
              <a:gd name="connsiteY4" fmla="*/ 5878 h 64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74" h="645286">
                <a:moveTo>
                  <a:pt x="344474" y="0"/>
                </a:moveTo>
                <a:lnTo>
                  <a:pt x="344474" y="645286"/>
                </a:lnTo>
                <a:lnTo>
                  <a:pt x="281008" y="639408"/>
                </a:lnTo>
                <a:cubicBezTo>
                  <a:pt x="120637" y="609258"/>
                  <a:pt x="0" y="478894"/>
                  <a:pt x="0" y="322643"/>
                </a:cubicBezTo>
                <a:cubicBezTo>
                  <a:pt x="0" y="166393"/>
                  <a:pt x="120637" y="36028"/>
                  <a:pt x="281008" y="587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CCDCC3F-8EAC-414D-AAB5-6750078BA318}"/>
              </a:ext>
            </a:extLst>
          </p:cNvPr>
          <p:cNvSpPr/>
          <p:nvPr/>
        </p:nvSpPr>
        <p:spPr>
          <a:xfrm flipH="1">
            <a:off x="9108716" y="3106354"/>
            <a:ext cx="344474" cy="645286"/>
          </a:xfrm>
          <a:custGeom>
            <a:avLst/>
            <a:gdLst>
              <a:gd name="connsiteX0" fmla="*/ 344474 w 344474"/>
              <a:gd name="connsiteY0" fmla="*/ 0 h 645286"/>
              <a:gd name="connsiteX1" fmla="*/ 344474 w 344474"/>
              <a:gd name="connsiteY1" fmla="*/ 645286 h 645286"/>
              <a:gd name="connsiteX2" fmla="*/ 281008 w 344474"/>
              <a:gd name="connsiteY2" fmla="*/ 639408 h 645286"/>
              <a:gd name="connsiteX3" fmla="*/ 0 w 344474"/>
              <a:gd name="connsiteY3" fmla="*/ 322643 h 645286"/>
              <a:gd name="connsiteX4" fmla="*/ 281008 w 344474"/>
              <a:gd name="connsiteY4" fmla="*/ 5878 h 64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74" h="645286">
                <a:moveTo>
                  <a:pt x="344474" y="0"/>
                </a:moveTo>
                <a:lnTo>
                  <a:pt x="344474" y="645286"/>
                </a:lnTo>
                <a:lnTo>
                  <a:pt x="281008" y="639408"/>
                </a:lnTo>
                <a:cubicBezTo>
                  <a:pt x="120637" y="609258"/>
                  <a:pt x="0" y="478894"/>
                  <a:pt x="0" y="322643"/>
                </a:cubicBezTo>
                <a:cubicBezTo>
                  <a:pt x="0" y="166393"/>
                  <a:pt x="120637" y="36028"/>
                  <a:pt x="281008" y="587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900C96-D062-42FE-BD19-956A6E63F01E}"/>
              </a:ext>
            </a:extLst>
          </p:cNvPr>
          <p:cNvSpPr txBox="1"/>
          <p:nvPr/>
        </p:nvSpPr>
        <p:spPr>
          <a:xfrm>
            <a:off x="3940404" y="2967335"/>
            <a:ext cx="4248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5BCFBC-0B74-4E41-A484-7C9B4B5DA352}"/>
              </a:ext>
            </a:extLst>
          </p:cNvPr>
          <p:cNvSpPr/>
          <p:nvPr/>
        </p:nvSpPr>
        <p:spPr>
          <a:xfrm>
            <a:off x="371475" y="314325"/>
            <a:ext cx="104775" cy="6229350"/>
          </a:xfrm>
          <a:prstGeom prst="rect">
            <a:avLst/>
          </a:prstGeom>
          <a:solidFill>
            <a:srgbClr val="DDB389"/>
          </a:solidFill>
          <a:ln>
            <a:solidFill>
              <a:srgbClr val="0F1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462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157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Avenir Next LT Pro Light</vt:lpstr>
      <vt:lpstr>Bahnschrift Condensed</vt:lpstr>
      <vt:lpstr>Bahnschrift SemiBold</vt:lpstr>
      <vt:lpstr>Bahnschrift SemiBold Condensed</vt:lpstr>
      <vt:lpstr>Bahnschrift SemiBold SemiConden</vt:lpstr>
      <vt:lpstr>Bradley Hand ITC</vt:lpstr>
      <vt:lpstr>Calibri</vt:lpstr>
      <vt:lpstr>Calibri Light</vt:lpstr>
      <vt:lpstr>Segoe Print</vt:lpstr>
      <vt:lpstr>Wingdings</vt:lpstr>
      <vt:lpstr>Office Theme</vt:lpstr>
      <vt:lpstr>COSMIC VOYAGER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rshope01@gmail.com</dc:creator>
  <cp:lastModifiedBy>Ritika Subudhi</cp:lastModifiedBy>
  <cp:revision>42</cp:revision>
  <dcterms:created xsi:type="dcterms:W3CDTF">2020-05-07T11:53:29Z</dcterms:created>
  <dcterms:modified xsi:type="dcterms:W3CDTF">2021-05-17T03:42:05Z</dcterms:modified>
</cp:coreProperties>
</file>